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88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8D840-372B-47C9-831B-F338093F3739}" type="datetimeFigureOut">
              <a:rPr lang="ru-RU" smtClean="0"/>
              <a:t>12.01.2014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0D9B4-2A5A-4FE6-BDAC-1D0D9AD6B7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4182259"/>
      </p:ext>
    </p:extLst>
  </p:cSld>
  <p:clrMapOvr>
    <a:masterClrMapping/>
  </p:clrMapOvr>
  <p:transition spd="slow" advClick="0" advTm="3214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8D840-372B-47C9-831B-F338093F3739}" type="datetimeFigureOut">
              <a:rPr lang="ru-RU" smtClean="0"/>
              <a:t>12.01.2014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0D9B4-2A5A-4FE6-BDAC-1D0D9AD6B7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364532"/>
      </p:ext>
    </p:extLst>
  </p:cSld>
  <p:clrMapOvr>
    <a:masterClrMapping/>
  </p:clrMapOvr>
  <p:transition spd="slow" advClick="0" advTm="3214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8D840-372B-47C9-831B-F338093F3739}" type="datetimeFigureOut">
              <a:rPr lang="ru-RU" smtClean="0"/>
              <a:t>12.01.2014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0D9B4-2A5A-4FE6-BDAC-1D0D9AD6B7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769547"/>
      </p:ext>
    </p:extLst>
  </p:cSld>
  <p:clrMapOvr>
    <a:masterClrMapping/>
  </p:clrMapOvr>
  <p:transition spd="slow" advClick="0" advTm="3214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8D840-372B-47C9-831B-F338093F3739}" type="datetimeFigureOut">
              <a:rPr lang="ru-RU" smtClean="0"/>
              <a:t>12.01.2014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0D9B4-2A5A-4FE6-BDAC-1D0D9AD6B7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6663931"/>
      </p:ext>
    </p:extLst>
  </p:cSld>
  <p:clrMapOvr>
    <a:masterClrMapping/>
  </p:clrMapOvr>
  <p:transition spd="slow" advClick="0" advTm="3214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8D840-372B-47C9-831B-F338093F3739}" type="datetimeFigureOut">
              <a:rPr lang="ru-RU" smtClean="0"/>
              <a:t>12.01.2014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0D9B4-2A5A-4FE6-BDAC-1D0D9AD6B7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964901"/>
      </p:ext>
    </p:extLst>
  </p:cSld>
  <p:clrMapOvr>
    <a:masterClrMapping/>
  </p:clrMapOvr>
  <p:transition spd="slow" advClick="0" advTm="3214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8D840-372B-47C9-831B-F338093F3739}" type="datetimeFigureOut">
              <a:rPr lang="ru-RU" smtClean="0"/>
              <a:t>12.01.2014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0D9B4-2A5A-4FE6-BDAC-1D0D9AD6B7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103304"/>
      </p:ext>
    </p:extLst>
  </p:cSld>
  <p:clrMapOvr>
    <a:masterClrMapping/>
  </p:clrMapOvr>
  <p:transition spd="slow" advClick="0" advTm="3214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8D840-372B-47C9-831B-F338093F3739}" type="datetimeFigureOut">
              <a:rPr lang="ru-RU" smtClean="0"/>
              <a:t>12.01.2014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0D9B4-2A5A-4FE6-BDAC-1D0D9AD6B7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82945"/>
      </p:ext>
    </p:extLst>
  </p:cSld>
  <p:clrMapOvr>
    <a:masterClrMapping/>
  </p:clrMapOvr>
  <p:transition spd="slow" advClick="0" advTm="3214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8D840-372B-47C9-831B-F338093F3739}" type="datetimeFigureOut">
              <a:rPr lang="ru-RU" smtClean="0"/>
              <a:t>12.01.2014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0D9B4-2A5A-4FE6-BDAC-1D0D9AD6B7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228734"/>
      </p:ext>
    </p:extLst>
  </p:cSld>
  <p:clrMapOvr>
    <a:masterClrMapping/>
  </p:clrMapOvr>
  <p:transition spd="slow" advClick="0" advTm="3214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8D840-372B-47C9-831B-F338093F3739}" type="datetimeFigureOut">
              <a:rPr lang="ru-RU" smtClean="0"/>
              <a:t>12.01.2014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0D9B4-2A5A-4FE6-BDAC-1D0D9AD6B7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99168"/>
      </p:ext>
    </p:extLst>
  </p:cSld>
  <p:clrMapOvr>
    <a:masterClrMapping/>
  </p:clrMapOvr>
  <p:transition spd="slow" advClick="0" advTm="3214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8D840-372B-47C9-831B-F338093F3739}" type="datetimeFigureOut">
              <a:rPr lang="ru-RU" smtClean="0"/>
              <a:t>12.01.2014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0D9B4-2A5A-4FE6-BDAC-1D0D9AD6B7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6966042"/>
      </p:ext>
    </p:extLst>
  </p:cSld>
  <p:clrMapOvr>
    <a:masterClrMapping/>
  </p:clrMapOvr>
  <p:transition spd="slow" advClick="0" advTm="3214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8D840-372B-47C9-831B-F338093F3739}" type="datetimeFigureOut">
              <a:rPr lang="ru-RU" smtClean="0"/>
              <a:t>12.01.2014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0D9B4-2A5A-4FE6-BDAC-1D0D9AD6B7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1085648"/>
      </p:ext>
    </p:extLst>
  </p:cSld>
  <p:clrMapOvr>
    <a:masterClrMapping/>
  </p:clrMapOvr>
  <p:transition spd="slow" advClick="0" advTm="3214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8D840-372B-47C9-831B-F338093F3739}" type="datetimeFigureOut">
              <a:rPr lang="ru-RU" smtClean="0"/>
              <a:t>12.01.2014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70D9B4-2A5A-4FE6-BDAC-1D0D9AD6B7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6594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3214">
    <p:push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8800" b="1" i="1" dirty="0" smtClean="0">
                <a:solidFill>
                  <a:srgbClr val="00B050"/>
                </a:solidFill>
                <a:latin typeface="Century Gothic" panose="020B0502020202020204" pitchFamily="34" charset="0"/>
              </a:rPr>
              <a:t>Семинар учителей технологии</a:t>
            </a:r>
            <a:endParaRPr lang="ru-RU" sz="8800" b="1" i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305030"/>
      </p:ext>
    </p:extLst>
  </p:cSld>
  <p:clrMapOvr>
    <a:masterClrMapping/>
  </p:clrMapOvr>
  <p:transition spd="slow" advClick="0" advTm="3214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Александр\Desktop\Семинар учителей технологии\IMG_78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9956265"/>
      </p:ext>
    </p:extLst>
  </p:cSld>
  <p:clrMapOvr>
    <a:masterClrMapping/>
  </p:clrMapOvr>
  <p:transition spd="slow" advClick="0" advTm="3214">
    <p:pu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Александр\Desktop\Семинар учителей технологии\IMG_78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2614912"/>
      </p:ext>
    </p:extLst>
  </p:cSld>
  <p:clrMapOvr>
    <a:masterClrMapping/>
  </p:clrMapOvr>
  <p:transition spd="slow" advClick="0" advTm="3214">
    <p:pu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Александр\Desktop\Семинар учителей технологии\IMG_78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0249188"/>
      </p:ext>
    </p:extLst>
  </p:cSld>
  <p:clrMapOvr>
    <a:masterClrMapping/>
  </p:clrMapOvr>
  <p:transition spd="slow" advClick="0" advTm="3214">
    <p:pu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Александр\Desktop\Семинар учителей технологии\IMG_78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738098"/>
      </p:ext>
    </p:extLst>
  </p:cSld>
  <p:clrMapOvr>
    <a:masterClrMapping/>
  </p:clrMapOvr>
  <p:transition spd="slow" advClick="0" advTm="3214">
    <p:pu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Александр\Desktop\Семинар учителей технологии\IMG_78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940800"/>
      </p:ext>
    </p:extLst>
  </p:cSld>
  <p:clrMapOvr>
    <a:masterClrMapping/>
  </p:clrMapOvr>
  <p:transition spd="slow" advClick="0" advTm="3214">
    <p:pu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Александр\Desktop\Семинар учителей технологии\IMG_78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080557"/>
      </p:ext>
    </p:extLst>
  </p:cSld>
  <p:clrMapOvr>
    <a:masterClrMapping/>
  </p:clrMapOvr>
  <p:transition spd="slow" advClick="0" advTm="3214">
    <p:pu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Александр\Desktop\Семинар учителей технологии\IMG_78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3959287"/>
      </p:ext>
    </p:extLst>
  </p:cSld>
  <p:clrMapOvr>
    <a:masterClrMapping/>
  </p:clrMapOvr>
  <p:transition spd="slow" advClick="0" advTm="3214">
    <p:pu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Александр\Desktop\Семинар учителей технологии\IMG_78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7309063"/>
      </p:ext>
    </p:extLst>
  </p:cSld>
  <p:clrMapOvr>
    <a:masterClrMapping/>
  </p:clrMapOvr>
  <p:transition spd="slow" advClick="0" advTm="3214">
    <p:pu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Александр\Desktop\Семинар учителей технологии\IMG_78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1214974"/>
      </p:ext>
    </p:extLst>
  </p:cSld>
  <p:clrMapOvr>
    <a:masterClrMapping/>
  </p:clrMapOvr>
  <p:transition spd="slow" advClick="0" advTm="3214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Александр\Desktop\Семинар учителей технологии\IMG_78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693518"/>
      </p:ext>
    </p:extLst>
  </p:cSld>
  <p:clrMapOvr>
    <a:masterClrMapping/>
  </p:clrMapOvr>
  <p:transition spd="slow" advClick="0" advTm="3214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Александр\Desktop\Семинар учителей технологии\IMG_77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8916122"/>
      </p:ext>
    </p:extLst>
  </p:cSld>
  <p:clrMapOvr>
    <a:masterClrMapping/>
  </p:clrMapOvr>
  <p:transition spd="slow" advClick="0" advTm="3214">
    <p:pu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Александр\Desktop\Семинар учителей технологии\IMG_78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0099456"/>
      </p:ext>
    </p:extLst>
  </p:cSld>
  <p:clrMapOvr>
    <a:masterClrMapping/>
  </p:clrMapOvr>
  <p:transition spd="slow" advClick="0" advTm="3214">
    <p:pu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Users\Александр\Desktop\Семинар учителей технологии\IMG_78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4881934"/>
      </p:ext>
    </p:extLst>
  </p:cSld>
  <p:clrMapOvr>
    <a:masterClrMapping/>
  </p:clrMapOvr>
  <p:transition spd="slow" advClick="0" advTm="3214"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Александр\Desktop\Семинар учителей технологии\IMG_77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467902"/>
      </p:ext>
    </p:extLst>
  </p:cSld>
  <p:clrMapOvr>
    <a:masterClrMapping/>
  </p:clrMapOvr>
  <p:transition spd="slow" advClick="0" advTm="3214">
    <p:pu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Александр\Desktop\Семинар учителей технологии\IMG_77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806578"/>
      </p:ext>
    </p:extLst>
  </p:cSld>
  <p:clrMapOvr>
    <a:masterClrMapping/>
  </p:clrMapOvr>
  <p:transition spd="slow" advClick="0" advTm="3214">
    <p:pu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Александр\Desktop\Семинар учителей технологии\IMG_78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397526"/>
      </p:ext>
    </p:extLst>
  </p:cSld>
  <p:clrMapOvr>
    <a:masterClrMapping/>
  </p:clrMapOvr>
  <p:transition spd="slow" advClick="0" advTm="3214">
    <p:pu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Александр\Desktop\Семинар учителей технологии\IMG_78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260922"/>
      </p:ext>
    </p:extLst>
  </p:cSld>
  <p:clrMapOvr>
    <a:masterClrMapping/>
  </p:clrMapOvr>
  <p:transition spd="slow" advClick="0" advTm="3214">
    <p:pu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7" name="Picture 3" descr="C:\Users\Александр\Desktop\Семинар учителей технологии\IMG_78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7978191"/>
      </p:ext>
    </p:extLst>
  </p:cSld>
  <p:clrMapOvr>
    <a:masterClrMapping/>
  </p:clrMapOvr>
  <p:transition spd="slow" advClick="0" advTm="3214">
    <p:pu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Александр\Desktop\Семинар учителей технологии\IMG_78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31507"/>
      </p:ext>
    </p:extLst>
  </p:cSld>
  <p:clrMapOvr>
    <a:masterClrMapping/>
  </p:clrMapOvr>
  <p:transition spd="slow" advClick="0" advTm="3214">
    <p:pu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Александр\Desktop\Семинар учителей технологии\IMG_78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416925"/>
      </p:ext>
    </p:extLst>
  </p:cSld>
  <p:clrMapOvr>
    <a:masterClrMapping/>
  </p:clrMapOvr>
  <p:transition spd="slow" advClick="0" advTm="3214">
    <p:pu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3</Words>
  <Application>Microsoft Office PowerPoint</Application>
  <PresentationFormat>Экран (4:3)</PresentationFormat>
  <Paragraphs>1</Paragraphs>
  <Slides>21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Семинар учителей технологии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Семинар учителей технологии</dc:title>
  <dc:creator>Александр</dc:creator>
  <cp:lastModifiedBy>Александр</cp:lastModifiedBy>
  <cp:revision>4</cp:revision>
  <dcterms:created xsi:type="dcterms:W3CDTF">2014-01-12T08:44:53Z</dcterms:created>
  <dcterms:modified xsi:type="dcterms:W3CDTF">2014-01-12T09:07:36Z</dcterms:modified>
</cp:coreProperties>
</file>